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6" r:id="rId2"/>
    <p:sldId id="293" r:id="rId3"/>
    <p:sldId id="261" r:id="rId4"/>
    <p:sldId id="263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59" autoAdjust="0"/>
    <p:restoredTop sz="99821" autoAdjust="0"/>
  </p:normalViewPr>
  <p:slideViewPr>
    <p:cSldViewPr snapToGrid="0">
      <p:cViewPr>
        <p:scale>
          <a:sx n="91" d="100"/>
          <a:sy n="91" d="100"/>
        </p:scale>
        <p:origin x="-16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0FE70-E736-406A-8186-901391A5D005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6737F-D06A-45AF-84D5-78C0E9DB34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5759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737F-D06A-45AF-84D5-78C0E9DB34C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9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5773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0242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0005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9808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2279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438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458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049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0166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889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598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0E34-43F1-4ECB-ADAF-4710C11A9A4E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C6E9-BE06-47A6-A06B-909A6451C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231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6" Type="http://schemas.openxmlformats.org/officeDocument/2006/relationships/image" Target="../media/image2.png"/><Relationship Id="rId5" Type="http://schemas.microsoft.com/office/2007/relationships/media" Target="../media/media1.wma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media" Target="../media/media1.wma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media" Target="../media/media2.wma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6" Type="http://schemas.openxmlformats.org/officeDocument/2006/relationships/hyperlink" Target="https://www.torrinomedica.it/parafarmaci/monografie/sideral_forte_20cps/" TargetMode="External"/><Relationship Id="rId5" Type="http://schemas.openxmlformats.org/officeDocument/2006/relationships/image" Target="../media/image2.png"/><Relationship Id="rId4" Type="http://schemas.microsoft.com/office/2007/relationships/media" Target="../media/media3.wm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Pills farmaci Compresse compresse capsule di sovradosaggio capsule pillola  alcuni diversi a pochi Foto stock - Ala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" y="5325292"/>
            <a:ext cx="12158096" cy="16110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pic>
        <p:nvPicPr>
          <p:cNvPr id="8" name="Immagine 7" descr="C:\Users\Siffraph. Mobile\Desktop\Downloads\laborer logo completo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38862" y="384717"/>
            <a:ext cx="612013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3493036" y="1779269"/>
            <a:ext cx="5492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… salute </a:t>
            </a:r>
            <a:r>
              <a:rPr lang="it-IT" sz="2800" i="1" dirty="0">
                <a:solidFill>
                  <a:srgbClr val="FF0000"/>
                </a:solidFill>
              </a:rPr>
              <a:t>e benessere nel peso forma</a:t>
            </a:r>
          </a:p>
        </p:txBody>
      </p:sp>
      <p:sp>
        <p:nvSpPr>
          <p:cNvPr id="6" name="Titolo 1"/>
          <p:cNvSpPr>
            <a:spLocks noGrp="1"/>
          </p:cNvSpPr>
          <p:nvPr/>
        </p:nvSpPr>
        <p:spPr bwMode="auto">
          <a:xfrm>
            <a:off x="3596674" y="2468073"/>
            <a:ext cx="4200043" cy="18300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7200" b="1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NutraStol</a:t>
            </a:r>
            <a:r>
              <a:rPr kumimoji="0" lang="it-IT" sz="7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it-IT" sz="7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</a:b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VITAMIN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8574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33"/>
    </mc:Choice>
    <mc:Fallback>
      <p:transition spd="slow" advTm="11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Pills farmaci Compresse compresse capsule di sovradosaggio capsule pillola  alcuni diversi a pochi Foto stock - Alam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" y="5246914"/>
            <a:ext cx="12158096" cy="16110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pic>
        <p:nvPicPr>
          <p:cNvPr id="9" name="Immagine 8" descr="C:\Users\Siffraph. Mobile\Desktop\Downloads\laborer logo completo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056" y="232468"/>
            <a:ext cx="1534611" cy="44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>
            <a:spLocks noGrp="1"/>
          </p:cNvSpPr>
          <p:nvPr/>
        </p:nvSpPr>
        <p:spPr bwMode="auto">
          <a:xfrm>
            <a:off x="3533612" y="-233086"/>
            <a:ext cx="4200043" cy="18300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7200" b="1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NutraStol</a:t>
            </a:r>
            <a:r>
              <a:rPr kumimoji="0" lang="it-IT" sz="7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it-IT" sz="7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</a:b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VITAMIN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72307" y="1430275"/>
            <a:ext cx="11081288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u="sng" dirty="0" smtClean="0">
                <a:solidFill>
                  <a:srgbClr val="002060"/>
                </a:solidFill>
              </a:rPr>
              <a:t>Alimento a fini medici speciali incompleto</a:t>
            </a:r>
            <a:r>
              <a:rPr lang="it-IT" sz="2000" b="1" u="sng" dirty="0" smtClean="0">
                <a:solidFill>
                  <a:schemeClr val="accent5"/>
                </a:solidFill>
              </a:rPr>
              <a:t>, con elevato apporto di vitamine, in particolare vitamina D , per la gestione dietetica dei pazienti che si sono sottoposti a chirurgia </a:t>
            </a:r>
            <a:r>
              <a:rPr lang="it-IT" sz="2000" b="1" u="sng" dirty="0" err="1" smtClean="0">
                <a:solidFill>
                  <a:schemeClr val="accent5"/>
                </a:solidFill>
              </a:rPr>
              <a:t>bariatrica</a:t>
            </a:r>
            <a:r>
              <a:rPr lang="it-IT" sz="2000" b="1" u="sng" dirty="0" smtClean="0">
                <a:solidFill>
                  <a:schemeClr val="accent5"/>
                </a:solidFill>
              </a:rPr>
              <a:t> per il trattamento dell’obesità.</a:t>
            </a:r>
            <a:r>
              <a:rPr lang="it-IT" sz="2000" u="sng" dirty="0" smtClean="0">
                <a:solidFill>
                  <a:schemeClr val="accent5"/>
                </a:solidFill>
              </a:rPr>
              <a:t/>
            </a:r>
            <a:br>
              <a:rPr lang="it-IT" sz="2000" u="sng" dirty="0" smtClean="0">
                <a:solidFill>
                  <a:schemeClr val="accent5"/>
                </a:solidFill>
              </a:rPr>
            </a:br>
            <a:endParaRPr lang="it-IT" sz="2000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106999" y="2329301"/>
            <a:ext cx="10011905" cy="256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Ingredienti flacone: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Acqua, Potassio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citrato,Magnesio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citrato, Zinco gluconato, Vitamina C ( Acido ascorbico), Vitamina B3 ( Nicotinammide), Vitamina B5 ( Calcio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pantotenato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Manganse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gluconato; Conservanti: Potassio sorbato, Sodio benzoato, Edulcoranti: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Sucralosio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Acesulfame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k; Rame gluconato, Vitamina B2 ( Riboflavina), Vitamina B1 ( Tiamina cloridrato), Vitamina B6 ( Piridossina cloridrato), Acido folico, Vitamina B12 ( Cianocobalammina),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Selenito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sodio.</a:t>
            </a: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Ingredienti tappo dosatore</a:t>
            </a:r>
            <a:r>
              <a:rPr lang="it-IT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Maltodestrina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Biossido di silicio; Ferro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Fumarato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Vitamina E (DL-Alfa-Tocoferolo Acetato), Cromo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picolinato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Vitamina A ( Retinolo acetato), Potassio ioduro, Sodio molibdato, Vitamina H (Biotina), Vitamina D3 (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Colecalciferolo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1870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33"/>
    </mc:Choice>
    <mc:Fallback>
      <p:transition spd="slow" advTm="11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Pills farmaci Compresse compresse capsule di sovradosaggio capsule pillola  alcuni diversi a pochi Foto stock - Alam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" y="5656216"/>
            <a:ext cx="12158096" cy="12017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0154700"/>
              </p:ext>
            </p:extLst>
          </p:nvPr>
        </p:nvGraphicFramePr>
        <p:xfrm>
          <a:off x="1323976" y="790231"/>
          <a:ext cx="9298982" cy="470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924"/>
                <a:gridCol w="3063529"/>
                <a:gridCol w="3063529"/>
              </a:tblGrid>
              <a:tr h="2169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err="1">
                          <a:effectLst/>
                        </a:rPr>
                        <a:t>Ingredienti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Per 100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Per  </a:t>
                      </a:r>
                      <a:r>
                        <a:rPr lang="en-US" sz="800" kern="1200" dirty="0" err="1">
                          <a:effectLst/>
                        </a:rPr>
                        <a:t>flacone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401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Potassio citrato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potassio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8,3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3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830 mg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300 mg (VNR 15%)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351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Magnesio citrato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magnesio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3,71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600 mg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371 mg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60 mg ( VNR 15%)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3009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Zinco gluconato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Zinco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1,1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0,15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110 mg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15 mg (VNR 150%)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351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Ferro fumarato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Ferro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0,9126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0,3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91,26 mg 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30  mg (VNR 214,3%)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16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C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0,75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75 mg (VNR 93,75%)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2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0,36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36 mg (VNR 300%)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700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B3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0,32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32 mg (VNR 200%)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97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B5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0,18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18 mg(VNR 300%)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351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Manganese gluconato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Manganese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0,125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0,015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12,15 mg(VNR 75%)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1,5 mg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55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Rame gluconato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rame 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0,0535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0,0075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  <a:tabLst>
                          <a:tab pos="765175" algn="l"/>
                        </a:tabLst>
                      </a:pPr>
                      <a:r>
                        <a:rPr lang="it-IT" sz="800" dirty="0">
                          <a:effectLst/>
                        </a:rPr>
                        <a:t>5,35 mg</a:t>
                      </a:r>
                      <a:br>
                        <a:rPr lang="it-IT" sz="800" dirty="0">
                          <a:effectLst/>
                        </a:rPr>
                      </a:br>
                      <a:r>
                        <a:rPr lang="it-IT" sz="800" dirty="0">
                          <a:effectLst/>
                        </a:rPr>
                        <a:t>0,75 mg(VNR 75%)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2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B2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0,035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3,5 mg(VNR 250%)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700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B1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0,03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3 mg(VNR 272%)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700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Vitamina B6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0,02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2 mg(VNR 143%)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55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Cromo picolinato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cromo 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0,00655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0,0008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655 mcg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80 mcg(VNR 200%)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396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A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0,0012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1200 mcg(VNR 150%)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2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Acido Folico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0,008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800 mcg(VNR 400%)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2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B12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500 mcg(VNR 20000%)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55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Ioduro di potassio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Iodio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0,0014715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0,0001125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147,15 mcg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112,5 mcg(VNR 75%)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55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Molibdato di sodio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Molibdeno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0,0012062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0,000562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120,62 mcg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56,2 mcg(VNR112,4%)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255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Selenito di Sodio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Di cui Selenio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0,0012046 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0,00055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120,46 mcg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55 mcg(VNR 100%)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220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Biotina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0,00075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75 mcg(VNR 150%)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  <a:tr h="14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Vitamina D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0,00075 g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5"/>
                        </a:spcBef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75 </a:t>
                      </a:r>
                      <a:r>
                        <a:rPr lang="it-IT" sz="800" dirty="0" err="1">
                          <a:effectLst/>
                        </a:rPr>
                        <a:t>mcg</a:t>
                      </a:r>
                      <a:r>
                        <a:rPr lang="it-IT" sz="800" dirty="0">
                          <a:effectLst/>
                        </a:rPr>
                        <a:t> (VNR 1500%)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2" marR="59632" marT="8282" marB="0"/>
                </a:tc>
              </a:tr>
            </a:tbl>
          </a:graphicData>
        </a:graphic>
      </p:graphicFrame>
      <p:pic>
        <p:nvPicPr>
          <p:cNvPr id="6" name="Immagine 5" descr="C:\Users\Siffraph. Mobile\Desktop\Downloads\laborer logo completo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813" y="201776"/>
            <a:ext cx="1534611" cy="44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1"/>
          <p:cNvSpPr>
            <a:spLocks noGrp="1"/>
          </p:cNvSpPr>
          <p:nvPr/>
        </p:nvSpPr>
        <p:spPr bwMode="auto">
          <a:xfrm>
            <a:off x="3655905" y="0"/>
            <a:ext cx="4914094" cy="8530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NutraStol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VITAMIN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valori nutrizionali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406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136"/>
    </mc:Choice>
    <mc:Fallback>
      <p:transition spd="slow" advTm="10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Pills farmaci Compresse compresse capsule di sovradosaggio capsule pillola  alcuni diversi a pochi Foto stock - Alam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" y="5246914"/>
            <a:ext cx="12158096" cy="16110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948907" y="1070852"/>
            <a:ext cx="9863164" cy="5665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it-IT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Forma Farmaceutica</a:t>
            </a:r>
            <a:r>
              <a:rPr lang="it-IT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Flaconi da 10 ml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sz="2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Posologia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spcAft>
                <a:spcPts val="0"/>
              </a:spcAft>
              <a:tabLst>
                <a:tab pos="457200" algn="l"/>
              </a:tabLst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Flacone al giorno </a:t>
            </a:r>
            <a:endParaRPr lang="it-IT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it-IT" sz="2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Modo di somministrazione </a:t>
            </a:r>
            <a:endParaRPr lang="it-IT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Svitare il tappo esterno , premere il pistoncino del tappo </a:t>
            </a:r>
            <a:r>
              <a:rPr lang="it-IT" sz="20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dosatotore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agitare per sciogliere il contenuto versato , 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togliere il tappo dosatore e bere il contenuto</a:t>
            </a:r>
            <a:endParaRPr lang="it-IT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/>
            <a:r>
              <a:rPr lang="it-IT" sz="2400" b="1" u="sng" dirty="0" smtClean="0">
                <a:hlinkClick r:id="rId6"/>
              </a:rPr>
              <a:t>Prezzo </a:t>
            </a:r>
            <a:r>
              <a:rPr lang="it-IT" sz="2400" b="1" u="sng" dirty="0">
                <a:hlinkClick r:id="rId6"/>
              </a:rPr>
              <a:t>Pubblico </a:t>
            </a:r>
            <a:endParaRPr lang="it-IT" sz="2400" dirty="0"/>
          </a:p>
          <a:p>
            <a:pPr algn="ctr" fontAlgn="base"/>
            <a:r>
              <a:rPr lang="it-IT" sz="2800" b="1" dirty="0">
                <a:solidFill>
                  <a:srgbClr val="FF0000"/>
                </a:solidFill>
              </a:rPr>
              <a:t>Euro 24,90/pz </a:t>
            </a:r>
            <a:endParaRPr lang="it-IT" sz="2800" dirty="0">
              <a:solidFill>
                <a:srgbClr val="FF0000"/>
              </a:solidFill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it-IT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it-IT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it-IT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it-IT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 descr="C:\Users\Siffraph. Mobile\Desktop\Downloads\laborer logo completo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1602" y="357728"/>
            <a:ext cx="1534611" cy="44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olo 1"/>
          <p:cNvSpPr>
            <a:spLocks noGrp="1"/>
          </p:cNvSpPr>
          <p:nvPr/>
        </p:nvSpPr>
        <p:spPr bwMode="auto">
          <a:xfrm rot="16200000">
            <a:off x="-1151112" y="2216389"/>
            <a:ext cx="4200043" cy="18300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t-IT" sz="7200" b="1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NutraStol</a:t>
            </a:r>
            <a:r>
              <a:rPr kumimoji="0" lang="it-IT" sz="7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it-IT" sz="7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</a:b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VITAMIN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0228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4"/>
    </mc:Choice>
    <mc:Fallback>
      <p:transition spd="slow" advTm="100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6426</TotalTime>
  <Words>350</Words>
  <Application>Microsoft Office PowerPoint</Application>
  <PresentationFormat>Personalizzato</PresentationFormat>
  <Paragraphs>94</Paragraphs>
  <Slides>4</Slides>
  <Notes>1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Win7</dc:creator>
  <cp:lastModifiedBy>Siffraph. Mobile</cp:lastModifiedBy>
  <cp:revision>146</cp:revision>
  <cp:lastPrinted>2021-02-20T10:04:22Z</cp:lastPrinted>
  <dcterms:created xsi:type="dcterms:W3CDTF">2021-01-03T15:42:47Z</dcterms:created>
  <dcterms:modified xsi:type="dcterms:W3CDTF">2021-02-27T15:15:05Z</dcterms:modified>
</cp:coreProperties>
</file>